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6" r:id="rId1"/>
    <p:sldMasterId id="2147483745" r:id="rId2"/>
  </p:sldMasterIdLst>
  <p:sldIdLst>
    <p:sldId id="256" r:id="rId3"/>
    <p:sldId id="257" r:id="rId4"/>
    <p:sldId id="258" r:id="rId5"/>
    <p:sldId id="259" r:id="rId6"/>
    <p:sldId id="260"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5/13/2020</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4273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5/13/2020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85748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5/13/2020</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951090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Graphic 1" descr="Tag=AccentColor&#10;Flavor=Light&#10;Target=Fill">
            <a:extLst>
              <a:ext uri="{FF2B5EF4-FFF2-40B4-BE49-F238E27FC236}">
                <a16:creationId xmlns:a16="http://schemas.microsoft.com/office/drawing/2014/main" id="{0D57E7FA-E8FC-45AC-868F-CDC8144939D6}"/>
              </a:ext>
            </a:extLst>
          </p:cNvPr>
          <p:cNvSpPr/>
          <p:nvPr/>
        </p:nvSpPr>
        <p:spPr>
          <a:xfrm rot="10800000" flipV="1">
            <a:off x="2599854" y="527562"/>
            <a:ext cx="6992292" cy="5102484"/>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1508760" y="1591056"/>
            <a:ext cx="5705856" cy="3264408"/>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1524000" y="4928616"/>
            <a:ext cx="5705856" cy="996696"/>
          </a:xfrm>
        </p:spPr>
        <p:txBody>
          <a:bodyPr/>
          <a:lstStyle>
            <a:lvl1pPr marL="0" indent="0" algn="l">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CE951E3-0794-422C-AF76-0AD4A7FB19EB}"/>
              </a:ext>
            </a:extLst>
          </p:cNvPr>
          <p:cNvSpPr>
            <a:spLocks noGrp="1"/>
          </p:cNvSpPr>
          <p:nvPr>
            <p:ph type="dt" sz="half" idx="10"/>
          </p:nvPr>
        </p:nvSpPr>
        <p:spPr/>
        <p:txBody>
          <a:bodyPr/>
          <a:lstStyle/>
          <a:p>
            <a:fld id="{3C04E684-10F4-4CC3-A0B9-F03AA7BE37CF}" type="datetimeFigureOut">
              <a:rPr lang="en-US" smtClean="0"/>
              <a:t>5/13/2020</a:t>
            </a:fld>
            <a:endParaRPr lang="en-US"/>
          </a:p>
        </p:txBody>
      </p:sp>
      <p:sp>
        <p:nvSpPr>
          <p:cNvPr id="5" name="Footer Placeholder 4">
            <a:extLst>
              <a:ext uri="{FF2B5EF4-FFF2-40B4-BE49-F238E27FC236}">
                <a16:creationId xmlns:a16="http://schemas.microsoft.com/office/drawing/2014/main" id="{114EBFA8-0291-4D77-A9D9-B17FC2382A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7AC4D4-C4EE-4624-A329-C608A1D5AFE1}"/>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7820733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838200" y="2011680"/>
            <a:ext cx="1051560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0BAE770-8363-44CD-8A22-AB26C5C5361B}"/>
              </a:ext>
            </a:extLst>
          </p:cNvPr>
          <p:cNvSpPr>
            <a:spLocks noGrp="1"/>
          </p:cNvSpPr>
          <p:nvPr>
            <p:ph type="dt" sz="half" idx="10"/>
          </p:nvPr>
        </p:nvSpPr>
        <p:spPr/>
        <p:txBody>
          <a:bodyPr/>
          <a:lstStyle/>
          <a:p>
            <a:fld id="{3C04E684-10F4-4CC3-A0B9-F03AA7BE37CF}" type="datetimeFigureOut">
              <a:rPr lang="en-US" smtClean="0"/>
              <a:t>5/13/2020</a:t>
            </a:fld>
            <a:endParaRPr lang="en-US"/>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8058257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Graphic 9" descr="Tag=AccentColor&#10;Flavor=Light&#10;Target=Fill">
            <a:extLst>
              <a:ext uri="{FF2B5EF4-FFF2-40B4-BE49-F238E27FC236}">
                <a16:creationId xmlns:a16="http://schemas.microsoft.com/office/drawing/2014/main" id="{DB2CE8D6-5B4E-4EBE-9ED5-A1DA7E2A5CDA}"/>
              </a:ext>
            </a:extLst>
          </p:cNvPr>
          <p:cNvSpPr/>
          <p:nvPr/>
        </p:nvSpPr>
        <p:spPr>
          <a:xfrm>
            <a:off x="7209816" y="0"/>
            <a:ext cx="4143984" cy="5747660"/>
          </a:xfrm>
          <a:custGeom>
            <a:avLst/>
            <a:gdLst>
              <a:gd name="connsiteX0" fmla="*/ 0 w 3843750"/>
              <a:gd name="connsiteY0" fmla="*/ 346 h 5956080"/>
              <a:gd name="connsiteX1" fmla="*/ 72373 w 3843750"/>
              <a:gd name="connsiteY1" fmla="*/ 2447534 h 5956080"/>
              <a:gd name="connsiteX2" fmla="*/ 145093 w 3843750"/>
              <a:gd name="connsiteY2" fmla="*/ 3878724 h 5956080"/>
              <a:gd name="connsiteX3" fmla="*/ 237897 w 3843750"/>
              <a:gd name="connsiteY3" fmla="*/ 4208041 h 5956080"/>
              <a:gd name="connsiteX4" fmla="*/ 281875 w 3843750"/>
              <a:gd name="connsiteY4" fmla="*/ 4677601 h 5956080"/>
              <a:gd name="connsiteX5" fmla="*/ 360135 w 3843750"/>
              <a:gd name="connsiteY5" fmla="*/ 5287407 h 5956080"/>
              <a:gd name="connsiteX6" fmla="*/ 414155 w 3843750"/>
              <a:gd name="connsiteY6" fmla="*/ 5817914 h 5956080"/>
              <a:gd name="connsiteX7" fmla="*/ 681487 w 3843750"/>
              <a:gd name="connsiteY7" fmla="*/ 5914873 h 5956080"/>
              <a:gd name="connsiteX8" fmla="*/ 892373 w 3843750"/>
              <a:gd name="connsiteY8" fmla="*/ 5605295 h 5956080"/>
              <a:gd name="connsiteX9" fmla="*/ 1027770 w 3843750"/>
              <a:gd name="connsiteY9" fmla="*/ 5804063 h 5956080"/>
              <a:gd name="connsiteX10" fmla="*/ 1200566 w 3843750"/>
              <a:gd name="connsiteY10" fmla="*/ 5527036 h 5956080"/>
              <a:gd name="connsiteX11" fmla="*/ 1348083 w 3843750"/>
              <a:gd name="connsiteY11" fmla="*/ 5363590 h 5956080"/>
              <a:gd name="connsiteX12" fmla="*/ 1425997 w 3843750"/>
              <a:gd name="connsiteY12" fmla="*/ 4800532 h 5956080"/>
              <a:gd name="connsiteX13" fmla="*/ 1517416 w 3843750"/>
              <a:gd name="connsiteY13" fmla="*/ 4640549 h 5956080"/>
              <a:gd name="connsiteX14" fmla="*/ 1569705 w 3843750"/>
              <a:gd name="connsiteY14" fmla="*/ 4803995 h 5956080"/>
              <a:gd name="connsiteX15" fmla="*/ 1530921 w 3843750"/>
              <a:gd name="connsiteY15" fmla="*/ 5433885 h 5956080"/>
              <a:gd name="connsiteX16" fmla="*/ 1614721 w 3843750"/>
              <a:gd name="connsiteY16" fmla="*/ 5319957 h 5956080"/>
              <a:gd name="connsiteX17" fmla="*/ 1800676 w 3843750"/>
              <a:gd name="connsiteY17" fmla="*/ 4608691 h 5956080"/>
              <a:gd name="connsiteX18" fmla="*/ 1918759 w 3843750"/>
              <a:gd name="connsiteY18" fmla="*/ 4486799 h 5956080"/>
              <a:gd name="connsiteX19" fmla="*/ 2009139 w 3843750"/>
              <a:gd name="connsiteY19" fmla="*/ 4715000 h 5956080"/>
              <a:gd name="connsiteX20" fmla="*/ 2135532 w 3843750"/>
              <a:gd name="connsiteY20" fmla="*/ 5321689 h 5956080"/>
              <a:gd name="connsiteX21" fmla="*/ 2209291 w 3843750"/>
              <a:gd name="connsiteY21" fmla="*/ 5028733 h 5956080"/>
              <a:gd name="connsiteX22" fmla="*/ 2501208 w 3843750"/>
              <a:gd name="connsiteY22" fmla="*/ 4457711 h 5956080"/>
              <a:gd name="connsiteX23" fmla="*/ 2695127 w 3843750"/>
              <a:gd name="connsiteY23" fmla="*/ 4973674 h 5956080"/>
              <a:gd name="connsiteX24" fmla="*/ 2825329 w 3843750"/>
              <a:gd name="connsiteY24" fmla="*/ 4563328 h 5956080"/>
              <a:gd name="connsiteX25" fmla="*/ 2904628 w 3843750"/>
              <a:gd name="connsiteY25" fmla="*/ 4466368 h 5956080"/>
              <a:gd name="connsiteX26" fmla="*/ 2922635 w 3843750"/>
              <a:gd name="connsiteY26" fmla="*/ 4519696 h 5956080"/>
              <a:gd name="connsiteX27" fmla="*/ 3089544 w 3843750"/>
              <a:gd name="connsiteY27" fmla="*/ 3606545 h 5956080"/>
              <a:gd name="connsiteX28" fmla="*/ 3150490 w 3843750"/>
              <a:gd name="connsiteY28" fmla="*/ 3989882 h 5956080"/>
              <a:gd name="connsiteX29" fmla="*/ 3755448 w 3843750"/>
              <a:gd name="connsiteY29" fmla="*/ 1538193 h 5956080"/>
              <a:gd name="connsiteX30" fmla="*/ 3850330 w 3843750"/>
              <a:gd name="connsiteY30" fmla="*/ 0 h 5956080"/>
              <a:gd name="connsiteX31" fmla="*/ 0 w 3843750"/>
              <a:gd name="connsiteY31" fmla="*/ 0 h 59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43750" h="595608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64AD5705-B027-4C44-B38A-60296E29EB12}"/>
              </a:ext>
            </a:extLst>
          </p:cNvPr>
          <p:cNvSpPr>
            <a:spLocks noGrp="1"/>
          </p:cNvSpPr>
          <p:nvPr>
            <p:ph type="title"/>
          </p:nvPr>
        </p:nvSpPr>
        <p:spPr>
          <a:xfrm>
            <a:off x="831850" y="1078991"/>
            <a:ext cx="5266944" cy="3136392"/>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8BBAC4-9088-44CF-BA2D-B8DD24FB5274}"/>
              </a:ext>
            </a:extLst>
          </p:cNvPr>
          <p:cNvSpPr>
            <a:spLocks noGrp="1"/>
          </p:cNvSpPr>
          <p:nvPr>
            <p:ph type="body" idx="1"/>
          </p:nvPr>
        </p:nvSpPr>
        <p:spPr>
          <a:xfrm>
            <a:off x="831850" y="4279392"/>
            <a:ext cx="5266944" cy="1500187"/>
          </a:xfrm>
        </p:spPr>
        <p:txBody>
          <a:bodyPr/>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93FB3F-D2A6-4919-B57B-C08861D46303}"/>
              </a:ext>
            </a:extLst>
          </p:cNvPr>
          <p:cNvSpPr>
            <a:spLocks noGrp="1"/>
          </p:cNvSpPr>
          <p:nvPr>
            <p:ph type="dt" sz="half" idx="10"/>
          </p:nvPr>
        </p:nvSpPr>
        <p:spPr/>
        <p:txBody>
          <a:bodyPr/>
          <a:lstStyle/>
          <a:p>
            <a:fld id="{3C04E684-10F4-4CC3-A0B9-F03AA7BE37CF}" type="datetimeFigureOut">
              <a:rPr lang="en-US" smtClean="0"/>
              <a:t>5/13/2020</a:t>
            </a:fld>
            <a:endParaRPr lang="en-US"/>
          </a:p>
        </p:txBody>
      </p:sp>
      <p:sp>
        <p:nvSpPr>
          <p:cNvPr id="5" name="Footer Placeholder 4">
            <a:extLst>
              <a:ext uri="{FF2B5EF4-FFF2-40B4-BE49-F238E27FC236}">
                <a16:creationId xmlns:a16="http://schemas.microsoft.com/office/drawing/2014/main" id="{989049E0-6BE5-43FA-A4D4-ACAFC871A7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1346739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FD51F360-8860-4FB5-A0A5-773473DD8B39}"/>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D2A77EC9-372A-4ECA-9088-780532AF057F}"/>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C882CE-1B27-414A-9B06-AA5D2DB683BA}"/>
              </a:ext>
            </a:extLst>
          </p:cNvPr>
          <p:cNvSpPr>
            <a:spLocks noGrp="1"/>
          </p:cNvSpPr>
          <p:nvPr>
            <p:ph sz="half" idx="1"/>
          </p:nvPr>
        </p:nvSpPr>
        <p:spPr>
          <a:xfrm>
            <a:off x="838200"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0397E60-5D92-4530-96D1-FC09AF3C2742}"/>
              </a:ext>
            </a:extLst>
          </p:cNvPr>
          <p:cNvSpPr>
            <a:spLocks noGrp="1"/>
          </p:cNvSpPr>
          <p:nvPr>
            <p:ph sz="half" idx="2"/>
          </p:nvPr>
        </p:nvSpPr>
        <p:spPr>
          <a:xfrm>
            <a:off x="6419088"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34240FE-0C6A-47E9-9B0A-7B3C60877372}"/>
              </a:ext>
            </a:extLst>
          </p:cNvPr>
          <p:cNvSpPr>
            <a:spLocks noGrp="1"/>
          </p:cNvSpPr>
          <p:nvPr>
            <p:ph type="dt" sz="half" idx="10"/>
          </p:nvPr>
        </p:nvSpPr>
        <p:spPr/>
        <p:txBody>
          <a:bodyPr/>
          <a:lstStyle/>
          <a:p>
            <a:fld id="{3C04E684-10F4-4CC3-A0B9-F03AA7BE37CF}" type="datetimeFigureOut">
              <a:rPr lang="en-US" smtClean="0"/>
              <a:t>5/13/2020</a:t>
            </a:fld>
            <a:endParaRPr lang="en-US"/>
          </a:p>
        </p:txBody>
      </p:sp>
      <p:sp>
        <p:nvSpPr>
          <p:cNvPr id="6" name="Footer Placeholder 5">
            <a:extLst>
              <a:ext uri="{FF2B5EF4-FFF2-40B4-BE49-F238E27FC236}">
                <a16:creationId xmlns:a16="http://schemas.microsoft.com/office/drawing/2014/main" id="{8671AE1B-BB18-4C7E-AA77-3A4D401A5F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FA7B1D-FEDD-4E29-A352-29E5F498B32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8742440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Shape 9" descr="Tag=AccentColor&#10;Flavor=Light&#10;Target=Fill">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164D2B94-0682-4185-BCE3-89AF214A4FA8}"/>
              </a:ext>
            </a:extLst>
          </p:cNvPr>
          <p:cNvSpPr>
            <a:spLocks noGrp="1"/>
          </p:cNvSpPr>
          <p:nvPr>
            <p:ph type="title"/>
          </p:nvPr>
        </p:nvSpPr>
        <p:spPr>
          <a:xfrm>
            <a:off x="839788" y="365125"/>
            <a:ext cx="10515600" cy="1325563"/>
          </a:xfrm>
        </p:spPr>
        <p:txBody>
          <a:bodyPr>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D65C47E-B85E-4B3E-A669-DEEC7F5DF2FB}"/>
              </a:ext>
            </a:extLst>
          </p:cNvPr>
          <p:cNvSpPr>
            <a:spLocks noGrp="1"/>
          </p:cNvSpPr>
          <p:nvPr>
            <p:ph type="body" idx="1"/>
          </p:nvPr>
        </p:nvSpPr>
        <p:spPr>
          <a:xfrm>
            <a:off x="8397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24517F-FE8C-49AD-9A52-0F4301052699}"/>
              </a:ext>
            </a:extLst>
          </p:cNvPr>
          <p:cNvSpPr>
            <a:spLocks noGrp="1"/>
          </p:cNvSpPr>
          <p:nvPr>
            <p:ph sz="half" idx="2"/>
          </p:nvPr>
        </p:nvSpPr>
        <p:spPr>
          <a:xfrm>
            <a:off x="8397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80C73EC-7117-4DC2-9075-14102F2E282B}"/>
              </a:ext>
            </a:extLst>
          </p:cNvPr>
          <p:cNvSpPr>
            <a:spLocks noGrp="1"/>
          </p:cNvSpPr>
          <p:nvPr>
            <p:ph type="body" sz="quarter" idx="3"/>
          </p:nvPr>
        </p:nvSpPr>
        <p:spPr>
          <a:xfrm>
            <a:off x="64190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D9A323-865B-4177-8F98-9BA304E022E0}"/>
              </a:ext>
            </a:extLst>
          </p:cNvPr>
          <p:cNvSpPr>
            <a:spLocks noGrp="1"/>
          </p:cNvSpPr>
          <p:nvPr>
            <p:ph sz="quarter" idx="4"/>
          </p:nvPr>
        </p:nvSpPr>
        <p:spPr>
          <a:xfrm>
            <a:off x="64190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AA4E5D6-7075-4584-BD43-D966F0B58E6D}"/>
              </a:ext>
            </a:extLst>
          </p:cNvPr>
          <p:cNvSpPr>
            <a:spLocks noGrp="1"/>
          </p:cNvSpPr>
          <p:nvPr>
            <p:ph type="dt" sz="half" idx="10"/>
          </p:nvPr>
        </p:nvSpPr>
        <p:spPr/>
        <p:txBody>
          <a:bodyPr/>
          <a:lstStyle/>
          <a:p>
            <a:fld id="{3C04E684-10F4-4CC3-A0B9-F03AA7BE37CF}" type="datetimeFigureOut">
              <a:rPr lang="en-US" smtClean="0"/>
              <a:t>5/13/2020</a:t>
            </a:fld>
            <a:endParaRPr lang="en-US"/>
          </a:p>
        </p:txBody>
      </p:sp>
      <p:sp>
        <p:nvSpPr>
          <p:cNvPr id="8" name="Footer Placeholder 7">
            <a:extLst>
              <a:ext uri="{FF2B5EF4-FFF2-40B4-BE49-F238E27FC236}">
                <a16:creationId xmlns:a16="http://schemas.microsoft.com/office/drawing/2014/main" id="{8C38B83D-8A05-4F3C-A409-1602C96307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8722461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Graphic 1" descr="Tag=AccentColor&#10;Flavor=Light&#10;Target=Fill">
            <a:extLst>
              <a:ext uri="{FF2B5EF4-FFF2-40B4-BE49-F238E27FC236}">
                <a16:creationId xmlns:a16="http://schemas.microsoft.com/office/drawing/2014/main" id="{AAFBE1F6-FC6D-4C3D-9AC3-97028E6F18C7}"/>
              </a:ext>
            </a:extLst>
          </p:cNvPr>
          <p:cNvSpPr/>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192825A4-268B-4301-8432-F9E9B2661AEC}"/>
              </a:ext>
            </a:extLst>
          </p:cNvPr>
          <p:cNvSpPr>
            <a:spLocks noGrp="1"/>
          </p:cNvSpPr>
          <p:nvPr>
            <p:ph type="title"/>
          </p:nvPr>
        </p:nvSpPr>
        <p:spPr>
          <a:xfrm>
            <a:off x="2843784" y="1572768"/>
            <a:ext cx="6501384" cy="4096512"/>
          </a:xfrm>
        </p:spPr>
        <p:txBody>
          <a:bodyPr>
            <a:normAutofit/>
          </a:bodyPr>
          <a:lstStyle>
            <a:lvl1pPr algn="ctr">
              <a:defRPr sz="40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DA33410F-8A90-47F6-BD39-4AC0E4358351}"/>
              </a:ext>
            </a:extLst>
          </p:cNvPr>
          <p:cNvSpPr>
            <a:spLocks noGrp="1"/>
          </p:cNvSpPr>
          <p:nvPr>
            <p:ph type="dt" sz="half" idx="10"/>
          </p:nvPr>
        </p:nvSpPr>
        <p:spPr/>
        <p:txBody>
          <a:bodyPr/>
          <a:lstStyle/>
          <a:p>
            <a:fld id="{3C04E684-10F4-4CC3-A0B9-F03AA7BE37CF}" type="datetimeFigureOut">
              <a:rPr lang="en-US" smtClean="0"/>
              <a:t>5/13/2020</a:t>
            </a:fld>
            <a:endParaRPr lang="en-US"/>
          </a:p>
        </p:txBody>
      </p:sp>
      <p:sp>
        <p:nvSpPr>
          <p:cNvPr id="4" name="Footer Placeholder 3">
            <a:extLst>
              <a:ext uri="{FF2B5EF4-FFF2-40B4-BE49-F238E27FC236}">
                <a16:creationId xmlns:a16="http://schemas.microsoft.com/office/drawing/2014/main" id="{D1D819A9-F8DE-4E5C-AFC3-E0105ACD82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E25320-A12F-4F3E-8EC9-11292FF36BE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8528533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5/13/2020</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2714755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2">
    <p:spTree>
      <p:nvGrpSpPr>
        <p:cNvPr id="1" name=""/>
        <p:cNvGrpSpPr/>
        <p:nvPr/>
      </p:nvGrpSpPr>
      <p:grpSpPr>
        <a:xfrm>
          <a:off x="0" y="0"/>
          <a:ext cx="0" cy="0"/>
          <a:chOff x="0" y="0"/>
          <a:chExt cx="0" cy="0"/>
        </a:xfrm>
      </p:grpSpPr>
      <p:sp>
        <p:nvSpPr>
          <p:cNvPr id="6" name="Freeform: Shape 5" descr="Mask ID=&#10;Mask position=bottom, center&#10;Mask family= brushstroke, landscape, wide">
            <a:extLst>
              <a:ext uri="{FF2B5EF4-FFF2-40B4-BE49-F238E27FC236}">
                <a16:creationId xmlns:a16="http://schemas.microsoft.com/office/drawing/2014/main" id="{736BF44D-E8DD-45FA-931D-CBCC67D57944}"/>
              </a:ext>
            </a:extLst>
          </p:cNvPr>
          <p:cNvSpPr/>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5/13/2020</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952263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5/13/2020</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092566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76C5A8FA-6B61-4934-AF55-C595090CA5DC}"/>
              </a:ext>
            </a:extLst>
          </p:cNvPr>
          <p:cNvSpPr/>
          <p:nvPr/>
        </p:nvSpPr>
        <p:spPr>
          <a:xfrm>
            <a:off x="4726728"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w="32707" cap="flat">
            <a:noFill/>
            <a:prstDash val="solid"/>
            <a:miter/>
          </a:ln>
        </p:spPr>
        <p:txBody>
          <a:bodyPr rtlCol="0" anchor="ctr"/>
          <a:lstStyle/>
          <a:p>
            <a:endParaRPr lang="en-US">
              <a:solidFill>
                <a:schemeClr val="tx1"/>
              </a:solidFill>
            </a:endParaRPr>
          </a:p>
        </p:txBody>
      </p:sp>
      <p:sp>
        <p:nvSpPr>
          <p:cNvPr id="2" name="Title 1">
            <a:extLst>
              <a:ext uri="{FF2B5EF4-FFF2-40B4-BE49-F238E27FC236}">
                <a16:creationId xmlns:a16="http://schemas.microsoft.com/office/drawing/2014/main" id="{146AD042-DE90-4088-8A07-B9A64C2CE03E}"/>
              </a:ext>
            </a:extLst>
          </p:cNvPr>
          <p:cNvSpPr>
            <a:spLocks noGrp="1"/>
          </p:cNvSpPr>
          <p:nvPr>
            <p:ph type="title"/>
          </p:nvPr>
        </p:nvSpPr>
        <p:spPr>
          <a:xfrm>
            <a:off x="839788" y="640080"/>
            <a:ext cx="3886200" cy="2953512"/>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F2FFC98-62A0-445A-BEDA-785BE925A1D8}"/>
              </a:ext>
            </a:extLst>
          </p:cNvPr>
          <p:cNvSpPr>
            <a:spLocks noGrp="1"/>
          </p:cNvSpPr>
          <p:nvPr>
            <p:ph idx="1"/>
          </p:nvPr>
        </p:nvSpPr>
        <p:spPr>
          <a:xfrm>
            <a:off x="7059168" y="640080"/>
            <a:ext cx="4489704" cy="5596128"/>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DB4D7827-8489-4EE4-88EE-16685FE6DE8A}"/>
              </a:ext>
            </a:extLst>
          </p:cNvPr>
          <p:cNvSpPr>
            <a:spLocks noGrp="1"/>
          </p:cNvSpPr>
          <p:nvPr>
            <p:ph type="body" sz="half" idx="2"/>
          </p:nvPr>
        </p:nvSpPr>
        <p:spPr>
          <a:xfrm>
            <a:off x="839788" y="3776472"/>
            <a:ext cx="3886200" cy="24688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3534F-EA91-4A50-B0F6-10D689E458EF}"/>
              </a:ext>
            </a:extLst>
          </p:cNvPr>
          <p:cNvSpPr>
            <a:spLocks noGrp="1"/>
          </p:cNvSpPr>
          <p:nvPr>
            <p:ph type="dt" sz="half" idx="10"/>
          </p:nvPr>
        </p:nvSpPr>
        <p:spPr/>
        <p:txBody>
          <a:bodyPr/>
          <a:lstStyle/>
          <a:p>
            <a:fld id="{3C04E684-10F4-4CC3-A0B9-F03AA7BE37CF}" type="datetimeFigureOut">
              <a:rPr lang="en-US" smtClean="0"/>
              <a:t>5/13/2020</a:t>
            </a:fld>
            <a:endParaRPr lang="en-US"/>
          </a:p>
        </p:txBody>
      </p:sp>
      <p:sp>
        <p:nvSpPr>
          <p:cNvPr id="6" name="Footer Placeholder 5">
            <a:extLst>
              <a:ext uri="{FF2B5EF4-FFF2-40B4-BE49-F238E27FC236}">
                <a16:creationId xmlns:a16="http://schemas.microsoft.com/office/drawing/2014/main" id="{6C20F3F7-8B4B-4015-AA9C-109D05B2F146}"/>
              </a:ext>
            </a:extLst>
          </p:cNvPr>
          <p:cNvSpPr>
            <a:spLocks noGrp="1"/>
          </p:cNvSpPr>
          <p:nvPr>
            <p:ph type="ftr" sz="quarter" idx="11"/>
          </p:nvPr>
        </p:nvSpPr>
        <p:spPr/>
        <p:txBody>
          <a:bodyPr/>
          <a:lstStyle>
            <a:lvl1pPr algn="l">
              <a:defRPr/>
            </a:lvl1pPr>
          </a:lstStyle>
          <a:p>
            <a:endParaRPr lang="en-US"/>
          </a:p>
        </p:txBody>
      </p:sp>
      <p:sp>
        <p:nvSpPr>
          <p:cNvPr id="7" name="Slide Number Placeholder 6">
            <a:extLst>
              <a:ext uri="{FF2B5EF4-FFF2-40B4-BE49-F238E27FC236}">
                <a16:creationId xmlns:a16="http://schemas.microsoft.com/office/drawing/2014/main" id="{910B6EE2-78A1-4D01-87BE-A1487FBD271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8383010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Graphic 1" descr="Tag=AccentColor&#10;Flavor=Light&#10;Target=Fill">
            <a:extLst>
              <a:ext uri="{FF2B5EF4-FFF2-40B4-BE49-F238E27FC236}">
                <a16:creationId xmlns:a16="http://schemas.microsoft.com/office/drawing/2014/main" id="{0EE21C0F-70D8-4F3C-9392-07559C90EE6E}"/>
              </a:ext>
            </a:extLst>
          </p:cNvPr>
          <p:cNvSpPr/>
          <p:nvPr/>
        </p:nvSpPr>
        <p:spPr>
          <a:xfrm rot="10800000" flipH="1" flipV="1">
            <a:off x="684965" y="1332237"/>
            <a:ext cx="5263732" cy="3841102"/>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8DB1DFE-8154-440D-93CF-FEF7860E897F}"/>
              </a:ext>
            </a:extLst>
          </p:cNvPr>
          <p:cNvSpPr>
            <a:spLocks noGrp="1"/>
          </p:cNvSpPr>
          <p:nvPr>
            <p:ph type="title"/>
          </p:nvPr>
        </p:nvSpPr>
        <p:spPr>
          <a:xfrm>
            <a:off x="1399032" y="2523744"/>
            <a:ext cx="3831336" cy="1453896"/>
          </a:xfrm>
        </p:spPr>
        <p:txBody>
          <a:bodyPr anchor="b"/>
          <a:lstStyle>
            <a:lvl1pPr algn="ct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D9D1F5-05CC-48F3-A314-315EF1703043}"/>
              </a:ext>
            </a:extLst>
          </p:cNvPr>
          <p:cNvSpPr>
            <a:spLocks noGrp="1"/>
          </p:cNvSpPr>
          <p:nvPr>
            <p:ph type="pic" idx="1"/>
          </p:nvPr>
        </p:nvSpPr>
        <p:spPr>
          <a:xfrm>
            <a:off x="6711696" y="640079"/>
            <a:ext cx="4837176" cy="556869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11807DE-1178-4BBB-89D8-9046239C2DE9}"/>
              </a:ext>
            </a:extLst>
          </p:cNvPr>
          <p:cNvSpPr>
            <a:spLocks noGrp="1"/>
          </p:cNvSpPr>
          <p:nvPr>
            <p:ph type="body" sz="half" idx="2"/>
          </p:nvPr>
        </p:nvSpPr>
        <p:spPr>
          <a:xfrm>
            <a:off x="1655064" y="4087368"/>
            <a:ext cx="3319272" cy="649224"/>
          </a:xfrm>
        </p:spPr>
        <p:txBody>
          <a:bodyPr>
            <a:noAutofit/>
          </a:bodyPr>
          <a:lstStyle>
            <a:lvl1pPr marL="0" indent="0" algn="ctr">
              <a:buNone/>
              <a:defRPr sz="2000" cap="all"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48EA59-A1BC-48B7-9495-6D5C6035B14B}"/>
              </a:ext>
            </a:extLst>
          </p:cNvPr>
          <p:cNvSpPr>
            <a:spLocks noGrp="1"/>
          </p:cNvSpPr>
          <p:nvPr>
            <p:ph type="dt" sz="half" idx="10"/>
          </p:nvPr>
        </p:nvSpPr>
        <p:spPr/>
        <p:txBody>
          <a:bodyPr/>
          <a:lstStyle/>
          <a:p>
            <a:fld id="{3C04E684-10F4-4CC3-A0B9-F03AA7BE37CF}" type="datetimeFigureOut">
              <a:rPr lang="en-US" smtClean="0"/>
              <a:t>5/13/2020</a:t>
            </a:fld>
            <a:endParaRPr lang="en-US"/>
          </a:p>
        </p:txBody>
      </p:sp>
      <p:sp>
        <p:nvSpPr>
          <p:cNvPr id="6" name="Footer Placeholder 5">
            <a:extLst>
              <a:ext uri="{FF2B5EF4-FFF2-40B4-BE49-F238E27FC236}">
                <a16:creationId xmlns:a16="http://schemas.microsoft.com/office/drawing/2014/main" id="{49F85A72-B50F-440E-AAD3-53C099F6D9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C2D00B-4207-4720-8C68-605CAFDD5CA2}"/>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1762986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C888B-58B8-4428-8B1D-4E26FC5DD5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14F67B-D516-42FA-A2CA-2DCD37CFE8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2BA5FF-4919-4FF8-9C04-06CE156B762F}"/>
              </a:ext>
            </a:extLst>
          </p:cNvPr>
          <p:cNvSpPr>
            <a:spLocks noGrp="1"/>
          </p:cNvSpPr>
          <p:nvPr>
            <p:ph type="dt" sz="half" idx="10"/>
          </p:nvPr>
        </p:nvSpPr>
        <p:spPr/>
        <p:txBody>
          <a:bodyPr/>
          <a:lstStyle/>
          <a:p>
            <a:fld id="{3C04E684-10F4-4CC3-A0B9-F03AA7BE37CF}" type="datetimeFigureOut">
              <a:rPr lang="en-US" smtClean="0"/>
              <a:t>5/13/2020</a:t>
            </a:fld>
            <a:endParaRPr lang="en-US"/>
          </a:p>
        </p:txBody>
      </p:sp>
      <p:sp>
        <p:nvSpPr>
          <p:cNvPr id="5" name="Footer Placeholder 4">
            <a:extLst>
              <a:ext uri="{FF2B5EF4-FFF2-40B4-BE49-F238E27FC236}">
                <a16:creationId xmlns:a16="http://schemas.microsoft.com/office/drawing/2014/main" id="{CBEDA970-128E-4150-8E5A-A1B056E835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EC6CD1-EE5E-42EF-B76D-BB803BA6AB5E}"/>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695229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0C2A1B-34CA-4877-9435-D77DF32575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255E5E-4A81-44CC-8D99-F56E625D46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9CEECF-A221-4ECC-AD9C-E197D516D24C}"/>
              </a:ext>
            </a:extLst>
          </p:cNvPr>
          <p:cNvSpPr>
            <a:spLocks noGrp="1"/>
          </p:cNvSpPr>
          <p:nvPr>
            <p:ph type="dt" sz="half" idx="10"/>
          </p:nvPr>
        </p:nvSpPr>
        <p:spPr/>
        <p:txBody>
          <a:bodyPr/>
          <a:lstStyle/>
          <a:p>
            <a:fld id="{3C04E684-10F4-4CC3-A0B9-F03AA7BE37CF}" type="datetimeFigureOut">
              <a:rPr lang="en-US" smtClean="0"/>
              <a:t>5/13/2020</a:t>
            </a:fld>
            <a:endParaRPr lang="en-US"/>
          </a:p>
        </p:txBody>
      </p:sp>
      <p:sp>
        <p:nvSpPr>
          <p:cNvPr id="5" name="Footer Placeholder 4">
            <a:extLst>
              <a:ext uri="{FF2B5EF4-FFF2-40B4-BE49-F238E27FC236}">
                <a16:creationId xmlns:a16="http://schemas.microsoft.com/office/drawing/2014/main" id="{018F41AE-0DDE-49ED-9F0C-E0E16F599A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B47FB7-77F0-4C43-B81E-D04B31C953D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4126237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5/13/2020</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772387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5/13/2020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07777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5/13/2020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72386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5/13/2020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01993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5/13/2020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2519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5/13/2020</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33458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5/13/2020</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588327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850">
                <a:solidFill>
                  <a:schemeClr val="tx1">
                    <a:lumMod val="75000"/>
                    <a:lumOff val="25000"/>
                  </a:schemeClr>
                </a:solidFill>
              </a:defRPr>
            </a:lvl1pPr>
          </a:lstStyle>
          <a:p>
            <a:fld id="{ED291B17-9318-49DB-B28B-6E5994AE9581}" type="datetime1">
              <a:rPr lang="en-US" smtClean="0"/>
              <a:t>5/13/2020</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85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85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884963929"/>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Lst>
  <p:hf sldNum="0" hdr="0" ftr="0" dt="0"/>
  <p:txStyles>
    <p:titleStyle>
      <a:lvl1pPr algn="l" defTabSz="457200" rtl="0" eaLnBrk="1" latinLnBrk="0" hangingPunct="1">
        <a:lnSpc>
          <a:spcPct val="90000"/>
        </a:lnSpc>
        <a:spcBef>
          <a:spcPct val="0"/>
        </a:spcBef>
        <a:buNone/>
        <a:defRPr sz="27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5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4E684-10F4-4CC3-A0B9-F03AA7BE37CF}" type="datetimeFigureOut">
              <a:rPr lang="en-US" smtClean="0"/>
              <a:t>5/13/2020</a:t>
            </a:fld>
            <a:endParaRPr lang="en-US"/>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a:t>
            </a:fld>
            <a:endParaRPr lang="en-US"/>
          </a:p>
        </p:txBody>
      </p:sp>
    </p:spTree>
    <p:extLst>
      <p:ext uri="{BB962C8B-B14F-4D97-AF65-F5344CB8AC3E}">
        <p14:creationId xmlns:p14="http://schemas.microsoft.com/office/powerpoint/2010/main" val="706991654"/>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38" r:id="rId6"/>
    <p:sldLayoutId id="2147483733" r:id="rId7"/>
    <p:sldLayoutId id="2147483734" r:id="rId8"/>
    <p:sldLayoutId id="2147483735" r:id="rId9"/>
    <p:sldLayoutId id="2147483736" r:id="rId10"/>
    <p:sldLayoutId id="2147483737" r:id="rId11"/>
    <p:sldLayoutId id="2147483739" r:id="rId12"/>
  </p:sldLayoutIdLst>
  <p:txStyles>
    <p:titleStyle>
      <a:lvl1pPr algn="l" defTabSz="914400" rtl="0" eaLnBrk="1" latinLnBrk="0" hangingPunct="1">
        <a:lnSpc>
          <a:spcPct val="90000"/>
        </a:lnSpc>
        <a:spcBef>
          <a:spcPct val="0"/>
        </a:spcBef>
        <a:buNone/>
        <a:defRPr sz="4400" i="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icture containing object, dark, star, sitting&#10;&#10;Description automatically generated">
            <a:extLst>
              <a:ext uri="{FF2B5EF4-FFF2-40B4-BE49-F238E27FC236}">
                <a16:creationId xmlns:a16="http://schemas.microsoft.com/office/drawing/2014/main" id="{9B46AE78-2558-4F6B-B1DA-6890F0EF2FA4}"/>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3047" y="10"/>
            <a:ext cx="12191999" cy="6857990"/>
          </a:xfrm>
          <a:prstGeom prst="rect">
            <a:avLst/>
          </a:prstGeom>
        </p:spPr>
      </p:pic>
      <p:sp>
        <p:nvSpPr>
          <p:cNvPr id="26" name="Rectangle 16">
            <a:extLst>
              <a:ext uri="{FF2B5EF4-FFF2-40B4-BE49-F238E27FC236}">
                <a16:creationId xmlns:a16="http://schemas.microsoft.com/office/drawing/2014/main" id="{5683D043-25BB-4AC9-8130-64117967261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3323345"/>
          </a:xfrm>
          <a:prstGeom prst="rect">
            <a:avLst/>
          </a:prstGeom>
          <a:gradFill flip="none" rotWithShape="1">
            <a:gsLst>
              <a:gs pos="57000">
                <a:schemeClr val="tx1">
                  <a:alpha val="30000"/>
                </a:scheme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006E3CE-221C-4DBF-9894-FDF6F0A409CA}"/>
              </a:ext>
            </a:extLst>
          </p:cNvPr>
          <p:cNvSpPr>
            <a:spLocks noGrp="1"/>
          </p:cNvSpPr>
          <p:nvPr>
            <p:ph type="ctrTitle"/>
          </p:nvPr>
        </p:nvSpPr>
        <p:spPr>
          <a:xfrm>
            <a:off x="321734" y="352338"/>
            <a:ext cx="11548532" cy="4198700"/>
          </a:xfrm>
        </p:spPr>
        <p:txBody>
          <a:bodyPr anchor="t">
            <a:normAutofit/>
          </a:bodyPr>
          <a:lstStyle/>
          <a:p>
            <a:r>
              <a:rPr lang="en-GB" sz="11500" b="1" u="sng" dirty="0">
                <a:solidFill>
                  <a:schemeClr val="bg1"/>
                </a:solidFill>
                <a:effectLst>
                  <a:outerShdw blurRad="38100" dist="38100" dir="2700000" algn="tl">
                    <a:srgbClr val="000000">
                      <a:alpha val="43137"/>
                    </a:srgbClr>
                  </a:outerShdw>
                </a:effectLst>
              </a:rPr>
              <a:t>Planet Gliese</a:t>
            </a:r>
          </a:p>
        </p:txBody>
      </p:sp>
      <p:sp>
        <p:nvSpPr>
          <p:cNvPr id="27" name="Rectangle 18">
            <a:extLst>
              <a:ext uri="{FF2B5EF4-FFF2-40B4-BE49-F238E27FC236}">
                <a16:creationId xmlns:a16="http://schemas.microsoft.com/office/drawing/2014/main" id="{AA61CCAC-6875-474C-8E9E-F57ABF078C2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047" y="4704862"/>
            <a:ext cx="12191999" cy="2155484"/>
          </a:xfrm>
          <a:prstGeom prst="rect">
            <a:avLst/>
          </a:prstGeom>
          <a:gradFill flip="none" rotWithShape="1">
            <a:gsLst>
              <a:gs pos="59000">
                <a:schemeClr val="tx1">
                  <a:alpha val="30000"/>
                </a:scheme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73F9FBC6-415D-4FAC-8B50-48C8D355D645}"/>
              </a:ext>
            </a:extLst>
          </p:cNvPr>
          <p:cNvSpPr>
            <a:spLocks noGrp="1"/>
          </p:cNvSpPr>
          <p:nvPr>
            <p:ph type="subTitle" idx="1"/>
          </p:nvPr>
        </p:nvSpPr>
        <p:spPr>
          <a:xfrm>
            <a:off x="321733" y="4619625"/>
            <a:ext cx="10634738" cy="1273447"/>
          </a:xfrm>
        </p:spPr>
        <p:txBody>
          <a:bodyPr anchor="b">
            <a:noAutofit/>
          </a:bodyPr>
          <a:lstStyle/>
          <a:p>
            <a:r>
              <a:rPr lang="en-GB" sz="2400" dirty="0">
                <a:solidFill>
                  <a:schemeClr val="bg1"/>
                </a:solidFill>
              </a:rPr>
              <a:t>A mysterious planet beyond our galaxy and all, an unidentified, unknown planet until now by scientific research. </a:t>
            </a:r>
          </a:p>
        </p:txBody>
      </p:sp>
    </p:spTree>
    <p:extLst>
      <p:ext uri="{BB962C8B-B14F-4D97-AF65-F5344CB8AC3E}">
        <p14:creationId xmlns:p14="http://schemas.microsoft.com/office/powerpoint/2010/main" val="173594082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5" presetClass="entr" presetSubtype="0"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fade">
                                      <p:cBhvr>
                                        <p:cTn id="25" dur="2000"/>
                                        <p:tgtEl>
                                          <p:spTgt spid="3">
                                            <p:txEl>
                                              <p:pRg st="0" end="0"/>
                                            </p:txEl>
                                          </p:spTgt>
                                        </p:tgtEl>
                                      </p:cBhvr>
                                    </p:animEffect>
                                    <p:anim calcmode="lin" valueType="num">
                                      <p:cBhvr>
                                        <p:cTn id="26"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27"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62" name="Rectangle 61">
            <a:extLst>
              <a:ext uri="{FF2B5EF4-FFF2-40B4-BE49-F238E27FC236}">
                <a16:creationId xmlns:a16="http://schemas.microsoft.com/office/drawing/2014/main" id="{FAAAB002-E48E-4009-828A-511F7A8280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object, dark, star, sitting&#10;&#10;Description automatically generated">
            <a:extLst>
              <a:ext uri="{FF2B5EF4-FFF2-40B4-BE49-F238E27FC236}">
                <a16:creationId xmlns:a16="http://schemas.microsoft.com/office/drawing/2014/main" id="{F290BD92-05AB-4C80-A3F9-F9A771B01599}"/>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80" cy="6857990"/>
          </a:xfrm>
          <a:prstGeom prst="rect">
            <a:avLst/>
          </a:prstGeom>
        </p:spPr>
      </p:pic>
      <p:sp>
        <p:nvSpPr>
          <p:cNvPr id="64" name="Rectangle 63">
            <a:extLst>
              <a:ext uri="{FF2B5EF4-FFF2-40B4-BE49-F238E27FC236}">
                <a16:creationId xmlns:a16="http://schemas.microsoft.com/office/drawing/2014/main" id="{97EF55D5-23F0-4398-B16B-AEF5778C3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8067" y="423123"/>
            <a:ext cx="4216219"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66" name="Rectangle 65">
            <a:extLst>
              <a:ext uri="{FF2B5EF4-FFF2-40B4-BE49-F238E27FC236}">
                <a16:creationId xmlns:a16="http://schemas.microsoft.com/office/drawing/2014/main" id="{FDF32581-CAA1-43C6-8532-DC56C8435C2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8067" y="601200"/>
            <a:ext cx="4214869" cy="5757055"/>
          </a:xfrm>
          <a:prstGeom prst="rect">
            <a:avLst/>
          </a:prstGeom>
          <a:solidFill>
            <a:srgbClr val="465359">
              <a:alpha val="97000"/>
            </a:srgbClr>
          </a:solidFill>
          <a:ln w="6350" cmpd="sng">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CCBF986B-1628-4026-9E10-428A03582810}"/>
              </a:ext>
            </a:extLst>
          </p:cNvPr>
          <p:cNvSpPr>
            <a:spLocks noGrp="1"/>
          </p:cNvSpPr>
          <p:nvPr>
            <p:ph type="title"/>
          </p:nvPr>
        </p:nvSpPr>
        <p:spPr>
          <a:xfrm>
            <a:off x="681540" y="1131195"/>
            <a:ext cx="3730810" cy="1247938"/>
          </a:xfrm>
        </p:spPr>
        <p:txBody>
          <a:bodyPr vert="horz" lIns="91440" tIns="45720" rIns="91440" bIns="45720" rtlCol="0" anchor="ctr">
            <a:normAutofit/>
          </a:bodyPr>
          <a:lstStyle/>
          <a:p>
            <a:r>
              <a:rPr lang="en-US" sz="2600" b="1" u="sng" dirty="0">
                <a:solidFill>
                  <a:srgbClr val="FFFFFF"/>
                </a:solidFill>
              </a:rPr>
              <a:t>How big is Gliese?</a:t>
            </a:r>
          </a:p>
        </p:txBody>
      </p:sp>
      <p:sp>
        <p:nvSpPr>
          <p:cNvPr id="3" name="Content Placeholder 2">
            <a:extLst>
              <a:ext uri="{FF2B5EF4-FFF2-40B4-BE49-F238E27FC236}">
                <a16:creationId xmlns:a16="http://schemas.microsoft.com/office/drawing/2014/main" id="{643531E9-3496-4232-ADB5-2C719FCC8305}"/>
              </a:ext>
            </a:extLst>
          </p:cNvPr>
          <p:cNvSpPr>
            <a:spLocks noGrp="1"/>
          </p:cNvSpPr>
          <p:nvPr>
            <p:ph idx="1"/>
          </p:nvPr>
        </p:nvSpPr>
        <p:spPr>
          <a:xfrm>
            <a:off x="678531" y="2438399"/>
            <a:ext cx="3730810" cy="3505201"/>
          </a:xfrm>
        </p:spPr>
        <p:txBody>
          <a:bodyPr vert="horz" lIns="91440" tIns="45720" rIns="91440" bIns="45720" rtlCol="0">
            <a:normAutofit/>
          </a:bodyPr>
          <a:lstStyle/>
          <a:p>
            <a:pPr marL="0" indent="0">
              <a:buNone/>
            </a:pPr>
            <a:r>
              <a:rPr lang="en-US" cap="all" dirty="0">
                <a:solidFill>
                  <a:srgbClr val="FFFFFF"/>
                </a:solidFill>
              </a:rPr>
              <a:t>Well, the size of this planet is 12,500 Miles from the top to the Centre of the planet And the distance of the equator all around is 35,625 miles estimated. That is bigger than the size of earth by 4574 miles from the Centre to the top and 10724 miles all around the equator.</a:t>
            </a:r>
          </a:p>
        </p:txBody>
      </p:sp>
    </p:spTree>
    <p:extLst>
      <p:ext uri="{BB962C8B-B14F-4D97-AF65-F5344CB8AC3E}">
        <p14:creationId xmlns:p14="http://schemas.microsoft.com/office/powerpoint/2010/main" val="179349541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ircle(in)">
                                      <p:cBhvr>
                                        <p:cTn id="12" dur="2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ipe(down)">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3" name="Rectangle 92">
            <a:extLst>
              <a:ext uri="{FF2B5EF4-FFF2-40B4-BE49-F238E27FC236}">
                <a16:creationId xmlns:a16="http://schemas.microsoft.com/office/drawing/2014/main" id="{FAAAB002-E48E-4009-828A-511F7A8280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object, dark, star, sitting&#10;&#10;Description automatically generated">
            <a:extLst>
              <a:ext uri="{FF2B5EF4-FFF2-40B4-BE49-F238E27FC236}">
                <a16:creationId xmlns:a16="http://schemas.microsoft.com/office/drawing/2014/main" id="{0D2CBFBD-77A9-4C22-AE12-0D6949C077A9}"/>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50732"/>
            <a:ext cx="12191980" cy="6857990"/>
          </a:xfrm>
          <a:prstGeom prst="rect">
            <a:avLst/>
          </a:prstGeom>
        </p:spPr>
      </p:pic>
      <p:sp>
        <p:nvSpPr>
          <p:cNvPr id="95" name="Rectangle 94">
            <a:extLst>
              <a:ext uri="{FF2B5EF4-FFF2-40B4-BE49-F238E27FC236}">
                <a16:creationId xmlns:a16="http://schemas.microsoft.com/office/drawing/2014/main" id="{97EF55D5-23F0-4398-B16B-AEF5778C3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8067" y="423123"/>
            <a:ext cx="4216219"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97" name="Rectangle 96">
            <a:extLst>
              <a:ext uri="{FF2B5EF4-FFF2-40B4-BE49-F238E27FC236}">
                <a16:creationId xmlns:a16="http://schemas.microsoft.com/office/drawing/2014/main" id="{FDF32581-CAA1-43C6-8532-DC56C8435C2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8067" y="601200"/>
            <a:ext cx="4214869" cy="5757055"/>
          </a:xfrm>
          <a:prstGeom prst="rect">
            <a:avLst/>
          </a:prstGeom>
          <a:solidFill>
            <a:srgbClr val="465359">
              <a:alpha val="97000"/>
            </a:srgbClr>
          </a:solidFill>
          <a:ln w="6350" cmpd="sng">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C1E9AA8D-3EE6-4EED-9654-CBA3405E75DF}"/>
              </a:ext>
            </a:extLst>
          </p:cNvPr>
          <p:cNvSpPr>
            <a:spLocks noGrp="1"/>
          </p:cNvSpPr>
          <p:nvPr>
            <p:ph type="title"/>
          </p:nvPr>
        </p:nvSpPr>
        <p:spPr>
          <a:xfrm>
            <a:off x="681540" y="1131195"/>
            <a:ext cx="3730810" cy="1247938"/>
          </a:xfrm>
        </p:spPr>
        <p:txBody>
          <a:bodyPr anchor="ctr">
            <a:normAutofit/>
          </a:bodyPr>
          <a:lstStyle/>
          <a:p>
            <a:r>
              <a:rPr lang="en-GB" sz="2600" b="1" u="sng" dirty="0">
                <a:solidFill>
                  <a:srgbClr val="FFFFFF"/>
                </a:solidFill>
              </a:rPr>
              <a:t>What is the surface?</a:t>
            </a:r>
          </a:p>
        </p:txBody>
      </p:sp>
      <p:sp>
        <p:nvSpPr>
          <p:cNvPr id="3" name="Content Placeholder 2">
            <a:extLst>
              <a:ext uri="{FF2B5EF4-FFF2-40B4-BE49-F238E27FC236}">
                <a16:creationId xmlns:a16="http://schemas.microsoft.com/office/drawing/2014/main" id="{716FBD32-C747-4F8A-9CFE-E4A88C0BFFDF}"/>
              </a:ext>
            </a:extLst>
          </p:cNvPr>
          <p:cNvSpPr>
            <a:spLocks noGrp="1"/>
          </p:cNvSpPr>
          <p:nvPr>
            <p:ph idx="1"/>
          </p:nvPr>
        </p:nvSpPr>
        <p:spPr>
          <a:xfrm>
            <a:off x="678531" y="2438399"/>
            <a:ext cx="3730810" cy="3505201"/>
          </a:xfrm>
        </p:spPr>
        <p:txBody>
          <a:bodyPr>
            <a:normAutofit/>
          </a:bodyPr>
          <a:lstStyle/>
          <a:p>
            <a:pPr marL="0" indent="0">
              <a:buNone/>
            </a:pPr>
            <a:r>
              <a:rPr lang="en-GB" dirty="0">
                <a:solidFill>
                  <a:srgbClr val="FFFFFF"/>
                </a:solidFill>
              </a:rPr>
              <a:t>Well, as you can see by the pictures of this planet, the surface is molten lava with rock islands scattered all around the planet. However, the lava is only on half of the planet and the other half has just solid rock. However, it does have a few pools of lava so the temperatures don’t decrease.</a:t>
            </a:r>
          </a:p>
        </p:txBody>
      </p:sp>
    </p:spTree>
    <p:extLst>
      <p:ext uri="{BB962C8B-B14F-4D97-AF65-F5344CB8AC3E}">
        <p14:creationId xmlns:p14="http://schemas.microsoft.com/office/powerpoint/2010/main" val="40534509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ircle(in)">
                                      <p:cBhvr>
                                        <p:cTn id="12" dur="2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ipe(down)">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FAAAB002-E48E-4009-828A-511F7A8280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object, dark, star, sitting&#10;&#10;Description automatically generated">
            <a:extLst>
              <a:ext uri="{FF2B5EF4-FFF2-40B4-BE49-F238E27FC236}">
                <a16:creationId xmlns:a16="http://schemas.microsoft.com/office/drawing/2014/main" id="{0298B671-965C-4BD0-AFB8-A27195C224AA}"/>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80" cy="6857990"/>
          </a:xfrm>
          <a:prstGeom prst="rect">
            <a:avLst/>
          </a:prstGeom>
        </p:spPr>
      </p:pic>
      <p:sp>
        <p:nvSpPr>
          <p:cNvPr id="35" name="Rectangle 34">
            <a:extLst>
              <a:ext uri="{FF2B5EF4-FFF2-40B4-BE49-F238E27FC236}">
                <a16:creationId xmlns:a16="http://schemas.microsoft.com/office/drawing/2014/main" id="{97EF55D5-23F0-4398-B16B-AEF5778C3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8067" y="423123"/>
            <a:ext cx="4216219"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37" name="Rectangle 36">
            <a:extLst>
              <a:ext uri="{FF2B5EF4-FFF2-40B4-BE49-F238E27FC236}">
                <a16:creationId xmlns:a16="http://schemas.microsoft.com/office/drawing/2014/main" id="{FDF32581-CAA1-43C6-8532-DC56C8435C2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8067" y="601200"/>
            <a:ext cx="4214869" cy="5757055"/>
          </a:xfrm>
          <a:prstGeom prst="rect">
            <a:avLst/>
          </a:prstGeom>
          <a:solidFill>
            <a:srgbClr val="465359">
              <a:alpha val="97000"/>
            </a:srgbClr>
          </a:solidFill>
          <a:ln w="6350" cmpd="sng">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E49964D9-9FED-4942-BA56-AAA52AE6942E}"/>
              </a:ext>
            </a:extLst>
          </p:cNvPr>
          <p:cNvSpPr>
            <a:spLocks noGrp="1"/>
          </p:cNvSpPr>
          <p:nvPr>
            <p:ph type="title"/>
          </p:nvPr>
        </p:nvSpPr>
        <p:spPr>
          <a:xfrm>
            <a:off x="681540" y="1131195"/>
            <a:ext cx="3730810" cy="1247938"/>
          </a:xfrm>
        </p:spPr>
        <p:txBody>
          <a:bodyPr anchor="ctr">
            <a:normAutofit/>
          </a:bodyPr>
          <a:lstStyle/>
          <a:p>
            <a:r>
              <a:rPr lang="en-GB" sz="2600" b="1" u="sng" dirty="0">
                <a:solidFill>
                  <a:srgbClr val="FFFFFF"/>
                </a:solidFill>
              </a:rPr>
              <a:t>Which element can be found? Are there oxygen?</a:t>
            </a:r>
          </a:p>
        </p:txBody>
      </p:sp>
      <p:sp>
        <p:nvSpPr>
          <p:cNvPr id="3" name="Content Placeholder 2">
            <a:extLst>
              <a:ext uri="{FF2B5EF4-FFF2-40B4-BE49-F238E27FC236}">
                <a16:creationId xmlns:a16="http://schemas.microsoft.com/office/drawing/2014/main" id="{AA4290DE-FEB1-4704-A76C-404C33744EF8}"/>
              </a:ext>
            </a:extLst>
          </p:cNvPr>
          <p:cNvSpPr>
            <a:spLocks noGrp="1"/>
          </p:cNvSpPr>
          <p:nvPr>
            <p:ph idx="1"/>
          </p:nvPr>
        </p:nvSpPr>
        <p:spPr>
          <a:xfrm>
            <a:off x="678531" y="2438399"/>
            <a:ext cx="3730810" cy="3505201"/>
          </a:xfrm>
        </p:spPr>
        <p:txBody>
          <a:bodyPr>
            <a:normAutofit/>
          </a:bodyPr>
          <a:lstStyle/>
          <a:p>
            <a:pPr marL="0" indent="0">
              <a:lnSpc>
                <a:spcPct val="100000"/>
              </a:lnSpc>
              <a:buNone/>
            </a:pPr>
            <a:r>
              <a:rPr lang="en-GB" sz="1400" dirty="0">
                <a:solidFill>
                  <a:srgbClr val="FFFFFF"/>
                </a:solidFill>
              </a:rPr>
              <a:t>Well, the answer is probably the answer that you have been expecting, there is no oxygen. This is because space has no oxygen and we get oxygen by the ocean as there is a special type of plant on the oceans floor that produce oxygen and push it high in the air. This is why we say not to pollute the oceans and seas with litter o it does not harm wildlife and it would slowly cause the plants to produce less oxygen. Trees only clean the air but in the planet of Gliese, there is none of the special plants as every ocean, lake or sea is covered with lava. This is why there is sadly no oxygen in Gliese.</a:t>
            </a:r>
          </a:p>
        </p:txBody>
      </p:sp>
    </p:spTree>
    <p:extLst>
      <p:ext uri="{BB962C8B-B14F-4D97-AF65-F5344CB8AC3E}">
        <p14:creationId xmlns:p14="http://schemas.microsoft.com/office/powerpoint/2010/main" val="136670548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ircle(in)">
                                      <p:cBhvr>
                                        <p:cTn id="12" dur="2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ipe(down)">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AAAB002-E48E-4009-828A-511F7A8280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object, dark, star, sitting&#10;&#10;Description automatically generated">
            <a:extLst>
              <a:ext uri="{FF2B5EF4-FFF2-40B4-BE49-F238E27FC236}">
                <a16:creationId xmlns:a16="http://schemas.microsoft.com/office/drawing/2014/main" id="{66446F1A-4E93-4DB6-9D17-3AEEDE8C6C94}"/>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76180" y="7255"/>
            <a:ext cx="12191980" cy="6857990"/>
          </a:xfrm>
          <a:prstGeom prst="rect">
            <a:avLst/>
          </a:prstGeom>
        </p:spPr>
      </p:pic>
      <p:sp>
        <p:nvSpPr>
          <p:cNvPr id="12" name="Rectangle 11">
            <a:extLst>
              <a:ext uri="{FF2B5EF4-FFF2-40B4-BE49-F238E27FC236}">
                <a16:creationId xmlns:a16="http://schemas.microsoft.com/office/drawing/2014/main" id="{97EF55D5-23F0-4398-B16B-AEF5778C3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8067" y="423123"/>
            <a:ext cx="4216219"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FDF32581-CAA1-43C6-8532-DC56C8435C2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8067" y="601200"/>
            <a:ext cx="4214869" cy="5757055"/>
          </a:xfrm>
          <a:prstGeom prst="rect">
            <a:avLst/>
          </a:prstGeom>
          <a:solidFill>
            <a:srgbClr val="465359">
              <a:alpha val="97000"/>
            </a:srgbClr>
          </a:solidFill>
          <a:ln w="6350" cmpd="sng">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034F564B-66AA-4F92-93BD-2EBB7FDDEB32}"/>
              </a:ext>
            </a:extLst>
          </p:cNvPr>
          <p:cNvSpPr>
            <a:spLocks noGrp="1"/>
          </p:cNvSpPr>
          <p:nvPr>
            <p:ph type="title"/>
          </p:nvPr>
        </p:nvSpPr>
        <p:spPr>
          <a:xfrm>
            <a:off x="681540" y="1131195"/>
            <a:ext cx="3730810" cy="1247938"/>
          </a:xfrm>
        </p:spPr>
        <p:txBody>
          <a:bodyPr anchor="ctr">
            <a:normAutofit/>
          </a:bodyPr>
          <a:lstStyle/>
          <a:p>
            <a:r>
              <a:rPr lang="en-GB" sz="2600" b="1" u="sng" dirty="0">
                <a:solidFill>
                  <a:srgbClr val="FFFFFF"/>
                </a:solidFill>
              </a:rPr>
              <a:t>Are there any bacteria or plants?</a:t>
            </a:r>
          </a:p>
        </p:txBody>
      </p:sp>
      <p:sp>
        <p:nvSpPr>
          <p:cNvPr id="3" name="Content Placeholder 2">
            <a:extLst>
              <a:ext uri="{FF2B5EF4-FFF2-40B4-BE49-F238E27FC236}">
                <a16:creationId xmlns:a16="http://schemas.microsoft.com/office/drawing/2014/main" id="{E646C974-9C69-427A-83BA-2315B9597BB0}"/>
              </a:ext>
            </a:extLst>
          </p:cNvPr>
          <p:cNvSpPr>
            <a:spLocks noGrp="1"/>
          </p:cNvSpPr>
          <p:nvPr>
            <p:ph idx="1"/>
          </p:nvPr>
        </p:nvSpPr>
        <p:spPr>
          <a:xfrm>
            <a:off x="438067" y="2379133"/>
            <a:ext cx="4214868" cy="3979122"/>
          </a:xfrm>
        </p:spPr>
        <p:txBody>
          <a:bodyPr>
            <a:normAutofit/>
          </a:bodyPr>
          <a:lstStyle/>
          <a:p>
            <a:pPr marL="0" indent="0">
              <a:buNone/>
            </a:pPr>
            <a:r>
              <a:rPr lang="en-GB" dirty="0">
                <a:solidFill>
                  <a:srgbClr val="FFFFFF"/>
                </a:solidFill>
              </a:rPr>
              <a:t>According to scientific research and multiple experiments, no plants are able to grow as the temperatures on this planet can go up to 1346 degrees to 2137 degrees. And for bacteria, scientists have not fully confirmed that there is bacteria in this planet or that the bacteria would be killed by the intense heat, caused by the high amounts of lava around the planet. </a:t>
            </a:r>
          </a:p>
        </p:txBody>
      </p:sp>
    </p:spTree>
    <p:extLst>
      <p:ext uri="{BB962C8B-B14F-4D97-AF65-F5344CB8AC3E}">
        <p14:creationId xmlns:p14="http://schemas.microsoft.com/office/powerpoint/2010/main" val="381426165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ircle(in)">
                                      <p:cBhvr>
                                        <p:cTn id="12" dur="2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ipe(down)">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AAAB002-E48E-4009-828A-511F7A8280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object, dark, star, sitting&#10;&#10;Description automatically generated">
            <a:extLst>
              <a:ext uri="{FF2B5EF4-FFF2-40B4-BE49-F238E27FC236}">
                <a16:creationId xmlns:a16="http://schemas.microsoft.com/office/drawing/2014/main" id="{3D4C5F4D-E296-403D-AAFA-71ECC86B20A1}"/>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3107"/>
            <a:ext cx="12191980" cy="6857990"/>
          </a:xfrm>
          <a:prstGeom prst="rect">
            <a:avLst/>
          </a:prstGeom>
        </p:spPr>
      </p:pic>
      <p:sp>
        <p:nvSpPr>
          <p:cNvPr id="12" name="Rectangle 11">
            <a:extLst>
              <a:ext uri="{FF2B5EF4-FFF2-40B4-BE49-F238E27FC236}">
                <a16:creationId xmlns:a16="http://schemas.microsoft.com/office/drawing/2014/main" id="{97EF55D5-23F0-4398-B16B-AEF5778C3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8067" y="423123"/>
            <a:ext cx="4216219"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FDF32581-CAA1-43C6-8532-DC56C8435C2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8067" y="601200"/>
            <a:ext cx="4214869" cy="5757055"/>
          </a:xfrm>
          <a:prstGeom prst="rect">
            <a:avLst/>
          </a:prstGeom>
          <a:solidFill>
            <a:srgbClr val="465359">
              <a:alpha val="97000"/>
            </a:srgbClr>
          </a:solidFill>
          <a:ln w="6350" cmpd="sng">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6CF85744-55DF-466B-B6CA-E31DDDD34AEC}"/>
              </a:ext>
            </a:extLst>
          </p:cNvPr>
          <p:cNvSpPr>
            <a:spLocks noGrp="1"/>
          </p:cNvSpPr>
          <p:nvPr>
            <p:ph type="title"/>
          </p:nvPr>
        </p:nvSpPr>
        <p:spPr>
          <a:xfrm>
            <a:off x="681540" y="1131195"/>
            <a:ext cx="3730810" cy="1247938"/>
          </a:xfrm>
        </p:spPr>
        <p:txBody>
          <a:bodyPr anchor="ctr">
            <a:normAutofit/>
          </a:bodyPr>
          <a:lstStyle/>
          <a:p>
            <a:r>
              <a:rPr lang="en-GB" sz="2600" dirty="0">
                <a:solidFill>
                  <a:srgbClr val="FFFFFF"/>
                </a:solidFill>
              </a:rPr>
              <a:t>Can humans live in it?</a:t>
            </a:r>
          </a:p>
        </p:txBody>
      </p:sp>
      <p:sp>
        <p:nvSpPr>
          <p:cNvPr id="3" name="Content Placeholder 2">
            <a:extLst>
              <a:ext uri="{FF2B5EF4-FFF2-40B4-BE49-F238E27FC236}">
                <a16:creationId xmlns:a16="http://schemas.microsoft.com/office/drawing/2014/main" id="{CEF04AE8-1BFF-496F-9A1D-84E33F1A7C16}"/>
              </a:ext>
            </a:extLst>
          </p:cNvPr>
          <p:cNvSpPr>
            <a:spLocks noGrp="1"/>
          </p:cNvSpPr>
          <p:nvPr>
            <p:ph idx="1"/>
          </p:nvPr>
        </p:nvSpPr>
        <p:spPr>
          <a:xfrm>
            <a:off x="438047" y="2379133"/>
            <a:ext cx="4214868" cy="3979122"/>
          </a:xfrm>
        </p:spPr>
        <p:txBody>
          <a:bodyPr>
            <a:normAutofit/>
          </a:bodyPr>
          <a:lstStyle/>
          <a:p>
            <a:pPr marL="0" indent="0">
              <a:buNone/>
            </a:pPr>
            <a:r>
              <a:rPr lang="en-GB" dirty="0">
                <a:solidFill>
                  <a:srgbClr val="FFFFFF"/>
                </a:solidFill>
              </a:rPr>
              <a:t>Of course they can not! By the immense heat of the amount of lava, you would die by the high temperatures of the planet. However, if you do somehow manage to survive, you would be having to stay at the most coolest area, which lies in temperatures between 538 degrees to 793 degrees. Also, there are no alien-like creatures living in this planet by the high amount of heat. </a:t>
            </a:r>
          </a:p>
        </p:txBody>
      </p:sp>
    </p:spTree>
    <p:extLst>
      <p:ext uri="{BB962C8B-B14F-4D97-AF65-F5344CB8AC3E}">
        <p14:creationId xmlns:p14="http://schemas.microsoft.com/office/powerpoint/2010/main" val="372622783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ircle(in)">
                                      <p:cBhvr>
                                        <p:cTn id="12" dur="2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ipe(down)">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DividendVTI">
  <a:themeElements>
    <a:clrScheme name="DividendVTI">
      <a:dk1>
        <a:sysClr val="windowText" lastClr="000000"/>
      </a:dk1>
      <a:lt1>
        <a:sysClr val="window" lastClr="FFFFFF"/>
      </a:lt1>
      <a:dk2>
        <a:srgbClr val="3D3D3D"/>
      </a:dk2>
      <a:lt2>
        <a:srgbClr val="EBEBEB"/>
      </a:lt2>
      <a:accent1>
        <a:srgbClr val="ED8428"/>
      </a:accent1>
      <a:accent2>
        <a:srgbClr val="E6C46D"/>
      </a:accent2>
      <a:accent3>
        <a:srgbClr val="537685"/>
      </a:accent3>
      <a:accent4>
        <a:srgbClr val="969FA7"/>
      </a:accent4>
      <a:accent5>
        <a:srgbClr val="A9C37C"/>
      </a:accent5>
      <a:accent6>
        <a:srgbClr val="5A8071"/>
      </a:accent6>
      <a:hlink>
        <a:srgbClr val="828282"/>
      </a:hlink>
      <a:folHlink>
        <a:srgbClr val="A5A5A5"/>
      </a:folHlink>
    </a:clrScheme>
    <a:fontScheme name="Dividend">
      <a:majorFont>
        <a:latin typeface="Avenir Next LT Pro"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venir Next LT Pro"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ppt/theme/theme2.xml><?xml version="1.0" encoding="utf-8"?>
<a:theme xmlns:a="http://schemas.openxmlformats.org/drawingml/2006/main" name="BrushVTI">
  <a:themeElements>
    <a:clrScheme name="Custom 17">
      <a:dk1>
        <a:sysClr val="windowText" lastClr="000000"/>
      </a:dk1>
      <a:lt1>
        <a:sysClr val="window" lastClr="FFFFFF"/>
      </a:lt1>
      <a:dk2>
        <a:srgbClr val="57495C"/>
      </a:dk2>
      <a:lt2>
        <a:srgbClr val="E7E6E6"/>
      </a:lt2>
      <a:accent1>
        <a:srgbClr val="F07C98"/>
      </a:accent1>
      <a:accent2>
        <a:srgbClr val="A6778D"/>
      </a:accent2>
      <a:accent3>
        <a:srgbClr val="768BA6"/>
      </a:accent3>
      <a:accent4>
        <a:srgbClr val="E8908B"/>
      </a:accent4>
      <a:accent5>
        <a:srgbClr val="C47A93"/>
      </a:accent5>
      <a:accent6>
        <a:srgbClr val="70A8DB"/>
      </a:accent6>
      <a:hlink>
        <a:srgbClr val="EB8067"/>
      </a:hlink>
      <a:folHlink>
        <a:srgbClr val="7BC7C0"/>
      </a:folHlink>
    </a:clrScheme>
    <a:fontScheme name="Custom 3">
      <a:majorFont>
        <a:latin typeface="Elephant"/>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VTI" id="{7102FA3A-9D7B-4497-8C4B-FB535AAFDE06}" vid="{C6D41F62-6FAB-440A-BEC7-CB7BF190811F}"/>
    </a:ext>
  </a:extLst>
</a:theme>
</file>

<file path=docProps/app.xml><?xml version="1.0" encoding="utf-8"?>
<Properties xmlns="http://schemas.openxmlformats.org/officeDocument/2006/extended-properties" xmlns:vt="http://schemas.openxmlformats.org/officeDocument/2006/docPropsVTypes">
  <TotalTime>15</TotalTime>
  <Words>452</Words>
  <Application>Microsoft Office PowerPoint</Application>
  <PresentationFormat>Widescreen</PresentationFormat>
  <Paragraphs>12</Paragraphs>
  <Slides>6</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6</vt:i4>
      </vt:variant>
    </vt:vector>
  </HeadingPairs>
  <TitlesOfParts>
    <vt:vector size="13" baseType="lpstr">
      <vt:lpstr>Arial</vt:lpstr>
      <vt:lpstr>Avenir Next LT Pro</vt:lpstr>
      <vt:lpstr>Century Gothic</vt:lpstr>
      <vt:lpstr>Elephant</vt:lpstr>
      <vt:lpstr>Wingdings 2</vt:lpstr>
      <vt:lpstr>DividendVTI</vt:lpstr>
      <vt:lpstr>BrushVTI</vt:lpstr>
      <vt:lpstr>Planet Gliese</vt:lpstr>
      <vt:lpstr>How big is Gliese?</vt:lpstr>
      <vt:lpstr>What is the surface?</vt:lpstr>
      <vt:lpstr>Which element can be found? Are there oxygen?</vt:lpstr>
      <vt:lpstr>Are there any bacteria or plants?</vt:lpstr>
      <vt:lpstr>Can humans live in 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Planet Gliese</dc:title>
  <dc:creator>Sina Baqeri</dc:creator>
  <cp:lastModifiedBy>A Eardly</cp:lastModifiedBy>
  <cp:revision>3</cp:revision>
  <dcterms:created xsi:type="dcterms:W3CDTF">2020-05-04T16:22:41Z</dcterms:created>
  <dcterms:modified xsi:type="dcterms:W3CDTF">2020-05-13T12:11:52Z</dcterms:modified>
</cp:coreProperties>
</file>